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A1EF3-EC09-440B-8734-F9C53E164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896315"/>
          </a:xfrm>
        </p:spPr>
        <p:txBody>
          <a:bodyPr>
            <a:normAutofit fontScale="90000"/>
          </a:bodyPr>
          <a:lstStyle/>
          <a:p>
            <a:r>
              <a:rPr lang="nl-NL" sz="6600" dirty="0"/>
              <a:t>SOEP REGISTRATIE</a:t>
            </a:r>
            <a:endParaRPr lang="nl-NL" dirty="0"/>
          </a:p>
        </p:txBody>
      </p:sp>
      <p:pic>
        <p:nvPicPr>
          <p:cNvPr id="1026" name="Picture 2" descr="Afbeeldingsresultaat voor soep tekening">
            <a:extLst>
              <a:ext uri="{FF2B5EF4-FFF2-40B4-BE49-F238E27FC236}">
                <a16:creationId xmlns:a16="http://schemas.microsoft.com/office/drawing/2014/main" id="{4D9634A3-3CA6-4636-B543-BF0AF15ED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603500"/>
            <a:ext cx="4279900" cy="295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2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B1D1-1F40-49C5-923D-737DC0C2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de soep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B18A6-0971-43BC-B316-554E04BD2B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 err="1"/>
              <a:t>Mw</a:t>
            </a:r>
            <a:r>
              <a:rPr lang="nl-NL" sz="3200" dirty="0"/>
              <a:t> Kramer komt op het spreekuur, zij heeft sinds 4 dagen buikpijn en moeite met haar ontlasting. </a:t>
            </a:r>
          </a:p>
          <a:p>
            <a:pPr marL="0" indent="0">
              <a:buNone/>
            </a:pPr>
            <a:r>
              <a:rPr lang="nl-NL" sz="3200" dirty="0"/>
              <a:t>De huisarts onderzoekt haar en constateert dat </a:t>
            </a:r>
            <a:r>
              <a:rPr lang="nl-NL" sz="3200" dirty="0" err="1"/>
              <a:t>mw</a:t>
            </a:r>
            <a:r>
              <a:rPr lang="nl-NL" sz="3200" dirty="0"/>
              <a:t> pijn heeft wanneer hij op de buik drukt. Haar temp is normaal. De huisarts denkt aan obstipatie en schrijft haar een recept </a:t>
            </a:r>
            <a:r>
              <a:rPr lang="nl-NL" sz="3200" dirty="0" err="1"/>
              <a:t>movicolon</a:t>
            </a:r>
            <a:r>
              <a:rPr lang="nl-NL" sz="3200" dirty="0"/>
              <a:t> voor.</a:t>
            </a:r>
          </a:p>
        </p:txBody>
      </p:sp>
    </p:spTree>
    <p:extLst>
      <p:ext uri="{BB962C8B-B14F-4D97-AF65-F5344CB8AC3E}">
        <p14:creationId xmlns:p14="http://schemas.microsoft.com/office/powerpoint/2010/main" val="163143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2AAE5-89FC-4ACE-925D-3013B3BC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Maak de soep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3F6C03-E42D-4C41-9969-622860D019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Dhr. Klaver belt, hij heeft sinds 3 dagen rugpijn en wil graag een recept voor pijnstilling.</a:t>
            </a:r>
          </a:p>
          <a:p>
            <a:pPr marL="0" indent="0">
              <a:buNone/>
            </a:pPr>
            <a:r>
              <a:rPr lang="nl-NL" sz="3200" dirty="0"/>
              <a:t>In overleg met de arts mag hij een recept: </a:t>
            </a:r>
          </a:p>
          <a:p>
            <a:pPr marL="0" indent="0">
              <a:buNone/>
            </a:pPr>
            <a:r>
              <a:rPr lang="nl-NL" sz="3200" dirty="0" err="1"/>
              <a:t>Diclofenac</a:t>
            </a:r>
            <a:r>
              <a:rPr lang="nl-NL" sz="3200" dirty="0"/>
              <a:t> 50mg 3 keer daags 1 voor 5 dagen.</a:t>
            </a:r>
          </a:p>
        </p:txBody>
      </p:sp>
    </p:spTree>
    <p:extLst>
      <p:ext uri="{BB962C8B-B14F-4D97-AF65-F5344CB8AC3E}">
        <p14:creationId xmlns:p14="http://schemas.microsoft.com/office/powerpoint/2010/main" val="384166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AFDB6-3B62-4BC1-B42C-D9BDA211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de soep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9BA24D-CD6B-443A-9C8C-2CE21C6BE1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Mevr. De Bruin belt voor haar dochter </a:t>
            </a:r>
            <a:r>
              <a:rPr lang="nl-NL" sz="2800" dirty="0" err="1"/>
              <a:t>sophie</a:t>
            </a:r>
            <a:r>
              <a:rPr lang="nl-NL" sz="2800" dirty="0"/>
              <a:t>.</a:t>
            </a:r>
          </a:p>
          <a:p>
            <a:pPr marL="0" indent="0">
              <a:buNone/>
            </a:pPr>
            <a:r>
              <a:rPr lang="nl-NL" sz="2800" dirty="0"/>
              <a:t>Sophie heeft sinds 2 dagen koorts en is wat hangerig, zij speelt wel, drinkt goed en is helder. Jij besluit advies te geven : goed drinken, evt. </a:t>
            </a:r>
            <a:r>
              <a:rPr lang="nl-NL" sz="2800" dirty="0" err="1"/>
              <a:t>pcm</a:t>
            </a:r>
            <a:r>
              <a:rPr lang="nl-NL" sz="2800" dirty="0"/>
              <a:t>, wanneer </a:t>
            </a:r>
            <a:r>
              <a:rPr lang="nl-NL" sz="2800" dirty="0" err="1"/>
              <a:t>sophie</a:t>
            </a:r>
            <a:r>
              <a:rPr lang="nl-NL" sz="2800" dirty="0"/>
              <a:t> suf wordt, minder gaat drinken of erger ziek wordt moet moeder terugbellen. Moeder gaar akkoord.</a:t>
            </a:r>
          </a:p>
        </p:txBody>
      </p:sp>
    </p:spTree>
    <p:extLst>
      <p:ext uri="{BB962C8B-B14F-4D97-AF65-F5344CB8AC3E}">
        <p14:creationId xmlns:p14="http://schemas.microsoft.com/office/powerpoint/2010/main" val="97845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D9F8F-F5AA-41B4-8151-C90C8B13A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de soep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1BC74B-5510-470E-B149-5E36E2E879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3600" dirty="0"/>
              <a:t>M. Borger is op het spreekuur bij de huisarts, hij hoest al langer dan 3 week en hij is benauwd.</a:t>
            </a:r>
          </a:p>
          <a:p>
            <a:pPr marL="0" indent="0">
              <a:buNone/>
            </a:pPr>
            <a:r>
              <a:rPr lang="nl-NL" sz="3600" dirty="0"/>
              <a:t>Hij wil graag een kuur. De arts onderzoekt hem en hoort dat er veel slijm in de longen zit, ook is zijn temp verhoogd : 38.7 de huisarts laat een </a:t>
            </a:r>
            <a:r>
              <a:rPr lang="nl-NL" sz="3600" dirty="0" err="1"/>
              <a:t>crp</a:t>
            </a:r>
            <a:r>
              <a:rPr lang="nl-NL" sz="3600" dirty="0"/>
              <a:t> prikken, uitslag: 75 De huisarts constateert een longontsteking en geeft hem een antibiotica kuur.</a:t>
            </a:r>
          </a:p>
        </p:txBody>
      </p:sp>
    </p:spTree>
    <p:extLst>
      <p:ext uri="{BB962C8B-B14F-4D97-AF65-F5344CB8AC3E}">
        <p14:creationId xmlns:p14="http://schemas.microsoft.com/office/powerpoint/2010/main" val="2633717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8A2A5-BC5A-4C87-BF0B-2DF9366B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Soep is klaar!</a:t>
            </a:r>
          </a:p>
        </p:txBody>
      </p:sp>
      <p:pic>
        <p:nvPicPr>
          <p:cNvPr id="1026" name="Picture 2" descr="Afbeeldingsresultaat voor de soep is klaar">
            <a:extLst>
              <a:ext uri="{FF2B5EF4-FFF2-40B4-BE49-F238E27FC236}">
                <a16:creationId xmlns:a16="http://schemas.microsoft.com/office/drawing/2014/main" id="{4D108114-5EA0-417B-B5D5-C9E6F9D2FA5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214694"/>
            <a:ext cx="4381500" cy="343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89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4FA37-2EFA-4313-8ADA-7ABCE7A3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registreren?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463BA9-8987-4FE1-A6CB-67771C964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nl-NL" sz="2800" dirty="0"/>
              <a:t>Verplicht! Volgens de wet WGBO = wet gegevens behandeling overeenkomst</a:t>
            </a:r>
          </a:p>
          <a:p>
            <a:r>
              <a:rPr lang="nl-NL" sz="2800" dirty="0"/>
              <a:t>Aanleggen patiëntdossier</a:t>
            </a:r>
          </a:p>
          <a:p>
            <a:r>
              <a:rPr lang="nl-NL" sz="2800" dirty="0"/>
              <a:t>Vastleggen van alle contacten die er zijn geweest met de patiënt</a:t>
            </a:r>
          </a:p>
          <a:p>
            <a:r>
              <a:rPr lang="nl-NL" sz="2800" dirty="0"/>
              <a:t>Geheugensteun, wat is er in het verleden gebeurd/ besproken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31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E3162-EF5B-44C4-9013-CEAA650E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registreren?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404F47-D27A-41C4-962C-965AC1ED2F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S = subjectief</a:t>
            </a:r>
          </a:p>
          <a:p>
            <a:r>
              <a:rPr lang="nl-NL" sz="4000" dirty="0"/>
              <a:t>O= objectief</a:t>
            </a:r>
          </a:p>
          <a:p>
            <a:r>
              <a:rPr lang="nl-NL" sz="4000" dirty="0"/>
              <a:t>E= evaluatie/ episode</a:t>
            </a:r>
          </a:p>
          <a:p>
            <a:r>
              <a:rPr lang="nl-NL" sz="4000" dirty="0"/>
              <a:t>P= plan</a:t>
            </a:r>
          </a:p>
        </p:txBody>
      </p:sp>
    </p:spTree>
    <p:extLst>
      <p:ext uri="{BB962C8B-B14F-4D97-AF65-F5344CB8AC3E}">
        <p14:creationId xmlns:p14="http://schemas.microsoft.com/office/powerpoint/2010/main" val="211985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DA456-7C03-443E-92EC-113E87A5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80417"/>
            <a:ext cx="10364451" cy="1596177"/>
          </a:xfrm>
        </p:spPr>
        <p:txBody>
          <a:bodyPr>
            <a:normAutofit/>
          </a:bodyPr>
          <a:lstStyle/>
          <a:p>
            <a:r>
              <a:rPr lang="nl-NL" sz="4400" dirty="0"/>
              <a:t>SUBJECTIEF</a:t>
            </a:r>
          </a:p>
        </p:txBody>
      </p:sp>
      <p:pic>
        <p:nvPicPr>
          <p:cNvPr id="2050" name="Picture 2" descr="Afbeeldingsresultaat voor wat verteld de patiÃ«nt animatie">
            <a:extLst>
              <a:ext uri="{FF2B5EF4-FFF2-40B4-BE49-F238E27FC236}">
                <a16:creationId xmlns:a16="http://schemas.microsoft.com/office/drawing/2014/main" id="{3A2ED793-3539-481A-832B-39AC1131680C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7" y="4050506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2694471-BA78-4ACF-9902-295F762A379B}"/>
              </a:ext>
            </a:extLst>
          </p:cNvPr>
          <p:cNvSpPr txBox="1"/>
          <p:nvPr/>
        </p:nvSpPr>
        <p:spPr>
          <a:xfrm>
            <a:off x="913774" y="2463801"/>
            <a:ext cx="93478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Dit is de informatie die jij van de patiënt krijgt, dit kan via de telefoon of via de balie.</a:t>
            </a:r>
          </a:p>
          <a:p>
            <a:endParaRPr lang="nl-NL" sz="4400" dirty="0"/>
          </a:p>
          <a:p>
            <a:r>
              <a:rPr lang="nl-NL" sz="4400" dirty="0"/>
              <a:t>BV : Ik heb al 2 dagen buikpijn</a:t>
            </a:r>
          </a:p>
        </p:txBody>
      </p:sp>
    </p:spTree>
    <p:extLst>
      <p:ext uri="{BB962C8B-B14F-4D97-AF65-F5344CB8AC3E}">
        <p14:creationId xmlns:p14="http://schemas.microsoft.com/office/powerpoint/2010/main" val="42025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44E13-11B2-46B2-AA72-CEAC7338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objectief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4D37AF-2551-4186-A8E5-F21072F73A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9068426" cy="2662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/>
              <a:t>Deze informatie berust op feiten, bv. de bloeddruk of temperatuur</a:t>
            </a:r>
          </a:p>
          <a:p>
            <a:pPr marL="0" indent="0">
              <a:buNone/>
            </a:pPr>
            <a:r>
              <a:rPr lang="nl-NL" sz="4400" dirty="0"/>
              <a:t>BV : </a:t>
            </a:r>
            <a:r>
              <a:rPr lang="nl-NL" sz="4400" dirty="0" err="1"/>
              <a:t>Dhr</a:t>
            </a:r>
            <a:r>
              <a:rPr lang="nl-NL" sz="4400" dirty="0"/>
              <a:t> P. temp:38.4 </a:t>
            </a:r>
          </a:p>
        </p:txBody>
      </p:sp>
      <p:pic>
        <p:nvPicPr>
          <p:cNvPr id="3076" name="Picture 4" descr="Afbeeldingsresultaat voor onderzoek arts animatie">
            <a:extLst>
              <a:ext uri="{FF2B5EF4-FFF2-40B4-BE49-F238E27FC236}">
                <a16:creationId xmlns:a16="http://schemas.microsoft.com/office/drawing/2014/main" id="{3FA9A4A5-E714-47FD-A9F6-ED9F1A54A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4314825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2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507F8-E827-4164-9B46-1E529CB2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Evaluatie/Episode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A9D320-4182-48EB-A3BF-4ADA22F19C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Wat is de diagnose naar aanleiding van de klachten en bevindingen. (</a:t>
            </a:r>
            <a:r>
              <a:rPr lang="nl-NL" sz="3600" dirty="0" err="1"/>
              <a:t>icpc</a:t>
            </a:r>
            <a:r>
              <a:rPr lang="nl-NL" sz="3600" dirty="0"/>
              <a:t> code)</a:t>
            </a:r>
          </a:p>
        </p:txBody>
      </p:sp>
      <p:pic>
        <p:nvPicPr>
          <p:cNvPr id="4098" name="Picture 2" descr="Afbeeldingsresultaat voor diagnose">
            <a:extLst>
              <a:ext uri="{FF2B5EF4-FFF2-40B4-BE49-F238E27FC236}">
                <a16:creationId xmlns:a16="http://schemas.microsoft.com/office/drawing/2014/main" id="{4AC451E2-3AF6-4AE5-82A2-123DBED18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1" y="3975100"/>
            <a:ext cx="4241800" cy="226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5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5250A-410C-4F18-BEC3-1F3860F4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E047FE-C104-4B3B-8DC1-AA8E3E80F2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Wat gaat er nu gebeuren? BV. Krijgt de patiënt een recept, advies of een doorverwijzing.</a:t>
            </a:r>
          </a:p>
        </p:txBody>
      </p:sp>
      <p:pic>
        <p:nvPicPr>
          <p:cNvPr id="5122" name="Picture 2" descr="Afbeeldingsresultaat voor plan">
            <a:extLst>
              <a:ext uri="{FF2B5EF4-FFF2-40B4-BE49-F238E27FC236}">
                <a16:creationId xmlns:a16="http://schemas.microsoft.com/office/drawing/2014/main" id="{3DEA8FC9-33F3-4EEB-A226-9858F9E96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949700"/>
            <a:ext cx="4648200" cy="228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5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E6CE6-14C4-4E4D-9D12-6A391889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Voorbeeld: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D72D6D-0D9C-4D58-927D-02D9B47DC1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3600" dirty="0"/>
              <a:t>Mw. de Hoop komt aan de balie met urine, zij heeft buikpijn, moet vaak plassen en heeft pijn bij het plassen. Jij onderzoekt de urine en de urinestick geeft aan </a:t>
            </a:r>
            <a:r>
              <a:rPr lang="nl-NL" sz="3600" dirty="0" err="1"/>
              <a:t>Ery</a:t>
            </a:r>
            <a:r>
              <a:rPr lang="nl-NL" sz="3600" dirty="0"/>
              <a:t> ++, nitriet pos.</a:t>
            </a:r>
          </a:p>
          <a:p>
            <a:pPr marL="0" indent="0">
              <a:buNone/>
            </a:pPr>
            <a:r>
              <a:rPr lang="nl-NL" sz="3600" dirty="0"/>
              <a:t>In overleg met de arts krijgt zij een kuur </a:t>
            </a:r>
            <a:r>
              <a:rPr lang="nl-NL" sz="3600" dirty="0" err="1"/>
              <a:t>Furabid</a:t>
            </a:r>
            <a:r>
              <a:rPr lang="nl-NL" sz="3600" dirty="0"/>
              <a:t> 2 keer daags 100 mg voor 5 dagen.  3 dagen na het stoppen van de kuur moet </a:t>
            </a:r>
            <a:r>
              <a:rPr lang="nl-NL" sz="3600" dirty="0" err="1"/>
              <a:t>mw</a:t>
            </a:r>
            <a:r>
              <a:rPr lang="nl-NL" sz="3600" dirty="0"/>
              <a:t> haar urine weer even langsbrengen voor controle.</a:t>
            </a:r>
          </a:p>
        </p:txBody>
      </p:sp>
    </p:spTree>
    <p:extLst>
      <p:ext uri="{BB962C8B-B14F-4D97-AF65-F5344CB8AC3E}">
        <p14:creationId xmlns:p14="http://schemas.microsoft.com/office/powerpoint/2010/main" val="257780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E2EBB-47F8-4857-97A6-B804643B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soep registratie 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EF8B4E-3AA8-4640-AD8C-05202EADF6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/>
              <a:t>S : Mw. brengt urine, heeft pijn bij het plassen, buikpijn en moet vaak kleine beetjes plassen.</a:t>
            </a:r>
          </a:p>
          <a:p>
            <a:r>
              <a:rPr lang="nl-NL" sz="2800" dirty="0"/>
              <a:t>O : urinestick-&gt; </a:t>
            </a:r>
            <a:r>
              <a:rPr lang="nl-NL" sz="2800" dirty="0" err="1"/>
              <a:t>ery</a:t>
            </a:r>
            <a:r>
              <a:rPr lang="nl-NL" sz="2800" dirty="0"/>
              <a:t> ++, nitriet pos.</a:t>
            </a:r>
          </a:p>
          <a:p>
            <a:r>
              <a:rPr lang="nl-NL" sz="2800" dirty="0"/>
              <a:t>E : Urineweginfectie</a:t>
            </a:r>
          </a:p>
          <a:p>
            <a:r>
              <a:rPr lang="nl-NL" sz="2800" dirty="0"/>
              <a:t>P : kuur </a:t>
            </a:r>
            <a:r>
              <a:rPr lang="nl-NL" sz="2800" dirty="0" err="1"/>
              <a:t>furabid</a:t>
            </a:r>
            <a:r>
              <a:rPr lang="nl-NL" sz="2800" dirty="0"/>
              <a:t> 100mg 2 keer daags , 5 dagen. 3 dagen na eindigen kuur opnieuw controle.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534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60</TotalTime>
  <Words>529</Words>
  <Application>Microsoft Office PowerPoint</Application>
  <PresentationFormat>Breedbeeld</PresentationFormat>
  <Paragraphs>44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Tw Cen MT</vt:lpstr>
      <vt:lpstr>Druppel</vt:lpstr>
      <vt:lpstr>SOEP REGISTRATIE</vt:lpstr>
      <vt:lpstr>Waarom registreren?</vt:lpstr>
      <vt:lpstr>Hoe registreren?</vt:lpstr>
      <vt:lpstr>SUBJECTIEF</vt:lpstr>
      <vt:lpstr>objectief</vt:lpstr>
      <vt:lpstr>Evaluatie/Episode</vt:lpstr>
      <vt:lpstr>plan</vt:lpstr>
      <vt:lpstr>Voorbeeld:</vt:lpstr>
      <vt:lpstr>De soep registratie :</vt:lpstr>
      <vt:lpstr>Maak de soep</vt:lpstr>
      <vt:lpstr>Maak de soep</vt:lpstr>
      <vt:lpstr>Maak de soep</vt:lpstr>
      <vt:lpstr>Maak de soep</vt:lpstr>
      <vt:lpstr>De Soep is klaar!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SOEP REGISTRATIE</dc:title>
  <dc:creator>Eke Postma - Eisma</dc:creator>
  <cp:lastModifiedBy>Eke Postma - Eisma</cp:lastModifiedBy>
  <cp:revision>13</cp:revision>
  <dcterms:created xsi:type="dcterms:W3CDTF">2018-10-18T09:28:55Z</dcterms:created>
  <dcterms:modified xsi:type="dcterms:W3CDTF">2018-10-18T11:09:09Z</dcterms:modified>
</cp:coreProperties>
</file>